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3" r:id="rId14"/>
    <p:sldId id="277" r:id="rId15"/>
    <p:sldId id="278" r:id="rId16"/>
    <p:sldId id="279" r:id="rId17"/>
    <p:sldId id="363" r:id="rId18"/>
    <p:sldId id="364" r:id="rId19"/>
    <p:sldId id="365" r:id="rId20"/>
    <p:sldId id="366" r:id="rId21"/>
    <p:sldId id="367" r:id="rId22"/>
    <p:sldId id="368" r:id="rId23"/>
    <p:sldId id="369" r:id="rId24"/>
    <p:sldId id="370" r:id="rId2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14.06.2019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209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14.06.2019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294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14.06.2019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7183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14.06.2019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9443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14.06.2019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1394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14.06.2019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3668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14.06.2019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1776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14.06.2019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9853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14.06.2019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073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14.06.2019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037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4C6FA-8BF9-4CF6-977D-3B0D0C94648E}" type="datetimeFigureOut">
              <a:rPr lang="tr-TR" smtClean="0"/>
              <a:t>14.06.2019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4909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4C6FA-8BF9-4CF6-977D-3B0D0C94648E}" type="datetimeFigureOut">
              <a:rPr lang="tr-TR" smtClean="0"/>
              <a:t>14.06.2019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ED714-4973-417E-A23F-72A93FC4D4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068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44" y="-15154"/>
            <a:ext cx="11244101" cy="687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97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5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3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1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4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1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6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2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55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8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6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2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2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8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9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8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3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0</Words>
  <Application>Microsoft Office PowerPoint</Application>
  <PresentationFormat>Geniş ekran</PresentationFormat>
  <Paragraphs>0</Paragraphs>
  <Slides>24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Tibet OGUZOGLU</dc:creator>
  <cp:lastModifiedBy>MEMUR</cp:lastModifiedBy>
  <cp:revision>23</cp:revision>
  <dcterms:created xsi:type="dcterms:W3CDTF">2018-04-16T13:46:20Z</dcterms:created>
  <dcterms:modified xsi:type="dcterms:W3CDTF">2019-06-14T06:58:47Z</dcterms:modified>
</cp:coreProperties>
</file>